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5" r:id="rId5"/>
    <p:sldId id="259" r:id="rId6"/>
    <p:sldId id="260" r:id="rId7"/>
    <p:sldId id="261" r:id="rId8"/>
    <p:sldId id="262" r:id="rId9"/>
    <p:sldId id="266" r:id="rId10"/>
    <p:sldId id="263" r:id="rId11"/>
    <p:sldId id="264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93" autoAdjust="0"/>
    <p:restoredTop sz="94660"/>
  </p:normalViewPr>
  <p:slideViewPr>
    <p:cSldViewPr snapToGrid="0">
      <p:cViewPr varScale="1">
        <p:scale>
          <a:sx n="73" d="100"/>
          <a:sy n="73" d="100"/>
        </p:scale>
        <p:origin x="90" y="5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E835B8-7DB0-691A-4B92-0DCF49E4D2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26DFD2-2927-ADFE-4C8B-54769B4681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731DD0-72B4-698A-CA2A-0CACE0BCDE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40131-CC0A-4353-A8B5-5D197D6FC579}" type="datetimeFigureOut">
              <a:rPr lang="en-GB" smtClean="0"/>
              <a:t>08/03/2025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EA20A1-FD84-36DA-5E5E-CB490E75E2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EB2705-466D-741F-BEEA-499B2A3FFA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87066-DA7E-48FD-BA6D-48F2ED7315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8087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08CC-DD09-65EB-1DED-322DE2224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E735BA5-2388-A486-19DD-A93B442B53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8C6786-43D3-16FA-2973-B0DBA9D9C7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40131-CC0A-4353-A8B5-5D197D6FC579}" type="datetimeFigureOut">
              <a:rPr lang="en-GB" smtClean="0"/>
              <a:t>08/03/2025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02F931-6B89-48E0-FC7E-C1519C349E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68956D-752C-3793-927C-D450781FFF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87066-DA7E-48FD-BA6D-48F2ED7315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4172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E804C6A-D8FB-3109-BF4B-251C16468B2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92DAEEF-82C4-1C53-0E2E-7CC0B52540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7339FE-24F3-A74F-1B2D-ED30925869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40131-CC0A-4353-A8B5-5D197D6FC579}" type="datetimeFigureOut">
              <a:rPr lang="en-GB" smtClean="0"/>
              <a:t>08/03/2025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78A0CA-18AD-5392-1CC9-F64ACB317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5C6594-CB4F-65FB-070F-7B2737798D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87066-DA7E-48FD-BA6D-48F2ED7315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6978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53C73B-3675-DF8C-CB6B-F016398E32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0F7DD7-E38D-4A3B-876D-1C6803BB54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CC8D08-E67A-82A8-06F4-F8BD85C28C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40131-CC0A-4353-A8B5-5D197D6FC579}" type="datetimeFigureOut">
              <a:rPr lang="en-GB" smtClean="0"/>
              <a:t>08/03/2025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3EE7B0-3914-A6EF-C140-78A9109D27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D098DE-94B3-BF73-8D50-10D27088B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87066-DA7E-48FD-BA6D-48F2ED7315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0809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A08742-535E-9EA4-3288-5FD6132C8F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5B94F2-61C9-C072-33C4-37EDA33DD3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E0DC06-1000-669E-7BCB-4359B7E52D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40131-CC0A-4353-A8B5-5D197D6FC579}" type="datetimeFigureOut">
              <a:rPr lang="en-GB" smtClean="0"/>
              <a:t>08/03/2025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944486-6956-E676-F09E-B9D4A2200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A1A111-B9A4-042F-0FC9-0DEB732E26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87066-DA7E-48FD-BA6D-48F2ED7315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2762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34FD3C-000C-8638-69EC-BA95528A1F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AAF5E0-605B-5511-EFC9-8590ED0237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418A15-C0C4-4BF0-40A8-74939F7AF1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0FB190-545E-3642-86D5-B80EDE09CF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40131-CC0A-4353-A8B5-5D197D6FC579}" type="datetimeFigureOut">
              <a:rPr lang="en-GB" smtClean="0"/>
              <a:t>08/03/2025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2C81D9-3E14-6C1A-1CE2-6A366BE4D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54375A-F6BE-36FF-8CCF-C4959C2850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87066-DA7E-48FD-BA6D-48F2ED7315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8527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F9598A-3594-29D5-E18B-593E4107C2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52BD3E-C0B6-6B8A-98FB-8CD9088045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DB3751-74B3-3C38-C462-FF27D10DF7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2E69718-C9E0-9FD3-E8E4-AB33BBB8CF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A465D9E-DD3E-D405-DCAA-679744FB265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A758D2-F009-D924-7B26-FDFE4E53AD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40131-CC0A-4353-A8B5-5D197D6FC579}" type="datetimeFigureOut">
              <a:rPr lang="en-GB" smtClean="0"/>
              <a:t>08/03/2025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4A4F9A-7D1C-E67E-08A7-59915BF67D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4D34CB0-E7CE-8FA6-59D8-CA10BEBA0A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87066-DA7E-48FD-BA6D-48F2ED7315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3328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7EEEE3-0DCF-9A0F-AB4C-FFF88CDD7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02123E0-D32A-A30D-C76C-29390635DA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40131-CC0A-4353-A8B5-5D197D6FC579}" type="datetimeFigureOut">
              <a:rPr lang="en-GB" smtClean="0"/>
              <a:t>08/03/2025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C7CA01C-F5C3-1A0B-988C-292FB8989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5FA866D-9364-4F0E-61BE-5520D3F1B4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87066-DA7E-48FD-BA6D-48F2ED7315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1986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BABA6C4-673E-6F0C-B774-6F31842D9D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40131-CC0A-4353-A8B5-5D197D6FC579}" type="datetimeFigureOut">
              <a:rPr lang="en-GB" smtClean="0"/>
              <a:t>08/03/2025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9912B55-B6D5-B295-09F3-9EE7AA83EF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5440F9-10E3-57D2-187F-14A297F5D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87066-DA7E-48FD-BA6D-48F2ED7315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1467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744D64-A239-8A2F-3DD6-510E61E4C7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7833AE-0396-7692-7626-33F6E0E8C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DB007F-C7DC-CDEB-F467-42C4039F8B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5F8A97-BD60-2B67-08E2-2CC9E729BC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40131-CC0A-4353-A8B5-5D197D6FC579}" type="datetimeFigureOut">
              <a:rPr lang="en-GB" smtClean="0"/>
              <a:t>08/03/2025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C69C03-1110-A046-788F-AB5DAB76C1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3B436E-C747-F6EC-A68C-9DD2367B57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87066-DA7E-48FD-BA6D-48F2ED7315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7001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6B465F-87C2-3DD7-038E-7B1E58E616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8701DDB-B3F8-7F1F-7741-39C7D9D2D3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520BAF-120E-96C4-7A98-C077C31D52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50F05B-6057-6875-BF29-57F9313AFC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40131-CC0A-4353-A8B5-5D197D6FC579}" type="datetimeFigureOut">
              <a:rPr lang="en-GB" smtClean="0"/>
              <a:t>08/03/2025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39E77A-E660-806D-D091-5E8BF353A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A74D72-9AF6-9C56-0969-84BED72480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87066-DA7E-48FD-BA6D-48F2ED7315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266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8232DD-4932-D7CB-0858-3F8B159E4C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071E63-8202-8E79-CBBF-2BE5B9EBCB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E73B65-185F-CE86-F37B-7F0332E6A0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4440131-CC0A-4353-A8B5-5D197D6FC579}" type="datetimeFigureOut">
              <a:rPr lang="en-GB" smtClean="0"/>
              <a:t>08/03/2025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C06252-C3DE-6941-4BD2-8B8D546C75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6DAD5C-7094-D474-0F38-8973BC98EF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8587066-DA7E-48FD-BA6D-48F2ED7315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4221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9095C1F4-AE7F-44E4-8693-40D3D68311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8734DDD3-F723-4DD3-8ABE-EC0B2AC87D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522324" y="-15978"/>
            <a:ext cx="7147352" cy="5876916"/>
            <a:chOff x="329184" y="-99107"/>
            <a:chExt cx="524256" cy="5876916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F7C8EA93-3210-4C62-99E9-153C275E3A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329184" y="5777809"/>
              <a:ext cx="523824" cy="0"/>
            </a:xfrm>
            <a:prstGeom prst="line">
              <a:avLst/>
            </a:prstGeom>
            <a:ln w="152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5EB7D2A2-F448-44D4-938C-DC84CBCB3B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184" y="-99107"/>
              <a:ext cx="524256" cy="563122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3" name="Rectangle 12">
            <a:extLst>
              <a:ext uri="{FF2B5EF4-FFF2-40B4-BE49-F238E27FC236}">
                <a16:creationId xmlns:a16="http://schemas.microsoft.com/office/drawing/2014/main" id="{871AEA07-1E14-44B4-8E55-64EF049CD6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6464" y="1055718"/>
            <a:ext cx="10999072" cy="335834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C3D0717-B341-63D5-1298-DADCD26A38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584683"/>
            <a:ext cx="9144000" cy="2551829"/>
          </a:xfrm>
        </p:spPr>
        <p:txBody>
          <a:bodyPr anchor="ctr">
            <a:normAutofit/>
          </a:bodyPr>
          <a:lstStyle/>
          <a:p>
            <a:r>
              <a:rPr lang="en-GB" sz="6600"/>
              <a:t>Sales Analysis</a:t>
            </a:r>
          </a:p>
        </p:txBody>
      </p:sp>
    </p:spTree>
    <p:extLst>
      <p:ext uri="{BB962C8B-B14F-4D97-AF65-F5344CB8AC3E}">
        <p14:creationId xmlns:p14="http://schemas.microsoft.com/office/powerpoint/2010/main" val="27297922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C428CDF-FBDD-74F4-53E3-015BF9E957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8823" y="182881"/>
            <a:ext cx="11599817" cy="636161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0701868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E64911E-1193-F299-AF4F-EBD89C0E04E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62149" y="643467"/>
            <a:ext cx="10855234" cy="5571065"/>
          </a:xfrm>
          <a:prstGeom prst="rect">
            <a:avLst/>
          </a:prstGeom>
          <a:ln>
            <a:noFill/>
          </a:ln>
        </p:spPr>
      </p:pic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631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0D7D0F92-6102-898B-7E57-8571D16BE3E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12838" y="968934"/>
            <a:ext cx="10905066" cy="5338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3309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6C96061-9FA7-2635-6B5D-9E69C2F2862F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7259" r="6668" b="-1"/>
          <a:stretch/>
        </p:blipFill>
        <p:spPr>
          <a:xfrm>
            <a:off x="535578" y="382209"/>
            <a:ext cx="10946674" cy="5848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3703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6FF76B9-219D-4469-AF87-0236D2903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B88BD78-87E1-424D-B479-C37D8E41B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10964637" y="2358"/>
            <a:ext cx="1876653" cy="1766008"/>
            <a:chOff x="-648769" y="2358"/>
            <a:chExt cx="1876653" cy="1766008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C05EB894-9410-4B20-95E4-7A25101AB8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-415188" y="-231223"/>
              <a:ext cx="1409491" cy="1876653"/>
            </a:xfrm>
            <a:custGeom>
              <a:avLst/>
              <a:gdLst>
                <a:gd name="connsiteX0" fmla="*/ 0 w 1409491"/>
                <a:gd name="connsiteY0" fmla="*/ 643075 h 1876653"/>
                <a:gd name="connsiteX1" fmla="*/ 643075 w 1409491"/>
                <a:gd name="connsiteY1" fmla="*/ 0 h 1876653"/>
                <a:gd name="connsiteX2" fmla="*/ 1409491 w 1409491"/>
                <a:gd name="connsiteY2" fmla="*/ 0 h 1876653"/>
                <a:gd name="connsiteX3" fmla="*/ 1409491 w 1409491"/>
                <a:gd name="connsiteY3" fmla="*/ 1876653 h 1876653"/>
                <a:gd name="connsiteX4" fmla="*/ 1233578 w 1409491"/>
                <a:gd name="connsiteY4" fmla="*/ 1876653 h 18766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491" h="1876653">
                  <a:moveTo>
                    <a:pt x="0" y="643075"/>
                  </a:moveTo>
                  <a:lnTo>
                    <a:pt x="643075" y="0"/>
                  </a:lnTo>
                  <a:lnTo>
                    <a:pt x="1409491" y="0"/>
                  </a:lnTo>
                  <a:lnTo>
                    <a:pt x="1409491" y="1876653"/>
                  </a:lnTo>
                  <a:lnTo>
                    <a:pt x="1233578" y="1876653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166E38B6-B050-4340-8E8F-3A971DADC0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301285" y="128278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37196" y="6033666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633C5E46-DAC5-4661-9C87-22B08E2A51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43436" y="5721108"/>
            <a:ext cx="2261965" cy="1136891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1D7B8D7-5ADE-D0F2-2639-ADF96D0E15B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34040" y="643467"/>
            <a:ext cx="7123919" cy="5571065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567130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88EE2D47-0844-C3C9-99EE-C1AD8A3EB714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13232" r="10527" b="-1"/>
          <a:stretch/>
        </p:blipFill>
        <p:spPr>
          <a:xfrm>
            <a:off x="561703" y="274320"/>
            <a:ext cx="11155680" cy="6335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23903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A145416B-D64D-1C2A-CE2C-29402E5B9F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258" y="182881"/>
            <a:ext cx="11730446" cy="6413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06336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950AD4C-6AF3-49F8-94E1-DBCAFB3947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tint val="95000"/>
              <a:satMod val="1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Meiryo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2F0E00C3-4613-415F-BE3A-78FBAD9061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0495175" cy="6858000"/>
          </a:xfrm>
          <a:custGeom>
            <a:avLst/>
            <a:gdLst>
              <a:gd name="connsiteX0" fmla="*/ 0 w 10495175"/>
              <a:gd name="connsiteY0" fmla="*/ 0 h 6858000"/>
              <a:gd name="connsiteX1" fmla="*/ 5289224 w 10495175"/>
              <a:gd name="connsiteY1" fmla="*/ 0 h 6858000"/>
              <a:gd name="connsiteX2" fmla="*/ 6736007 w 10495175"/>
              <a:gd name="connsiteY2" fmla="*/ 0 h 6858000"/>
              <a:gd name="connsiteX3" fmla="*/ 6998753 w 10495175"/>
              <a:gd name="connsiteY3" fmla="*/ 0 h 6858000"/>
              <a:gd name="connsiteX4" fmla="*/ 7778919 w 10495175"/>
              <a:gd name="connsiteY4" fmla="*/ 0 h 6858000"/>
              <a:gd name="connsiteX5" fmla="*/ 8872152 w 10495175"/>
              <a:gd name="connsiteY5" fmla="*/ 0 h 6858000"/>
              <a:gd name="connsiteX6" fmla="*/ 8894276 w 10495175"/>
              <a:gd name="connsiteY6" fmla="*/ 14997 h 6858000"/>
              <a:gd name="connsiteX7" fmla="*/ 10495175 w 10495175"/>
              <a:gd name="connsiteY7" fmla="*/ 3621656 h 6858000"/>
              <a:gd name="connsiteX8" fmla="*/ 8620825 w 10495175"/>
              <a:gd name="connsiteY8" fmla="*/ 6374814 h 6858000"/>
              <a:gd name="connsiteX9" fmla="*/ 8104177 w 10495175"/>
              <a:gd name="connsiteY9" fmla="*/ 6780599 h 6858000"/>
              <a:gd name="connsiteX10" fmla="*/ 7992421 w 10495175"/>
              <a:gd name="connsiteY10" fmla="*/ 6858000 h 6858000"/>
              <a:gd name="connsiteX11" fmla="*/ 7778919 w 10495175"/>
              <a:gd name="connsiteY11" fmla="*/ 6858000 h 6858000"/>
              <a:gd name="connsiteX12" fmla="*/ 6998753 w 10495175"/>
              <a:gd name="connsiteY12" fmla="*/ 6858000 h 6858000"/>
              <a:gd name="connsiteX13" fmla="*/ 6736007 w 10495175"/>
              <a:gd name="connsiteY13" fmla="*/ 6858000 h 6858000"/>
              <a:gd name="connsiteX14" fmla="*/ 5289224 w 10495175"/>
              <a:gd name="connsiteY14" fmla="*/ 6858000 h 6858000"/>
              <a:gd name="connsiteX15" fmla="*/ 0 w 10495175"/>
              <a:gd name="connsiteY1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0495175" h="6858000">
                <a:moveTo>
                  <a:pt x="0" y="0"/>
                </a:moveTo>
                <a:lnTo>
                  <a:pt x="5289224" y="0"/>
                </a:lnTo>
                <a:lnTo>
                  <a:pt x="6736007" y="0"/>
                </a:lnTo>
                <a:lnTo>
                  <a:pt x="6998753" y="0"/>
                </a:lnTo>
                <a:lnTo>
                  <a:pt x="7778919" y="0"/>
                </a:lnTo>
                <a:lnTo>
                  <a:pt x="8872152" y="0"/>
                </a:lnTo>
                <a:lnTo>
                  <a:pt x="8894276" y="14997"/>
                </a:lnTo>
                <a:cubicBezTo>
                  <a:pt x="9921439" y="754641"/>
                  <a:pt x="10495175" y="2093192"/>
                  <a:pt x="10495175" y="3621656"/>
                </a:cubicBezTo>
                <a:cubicBezTo>
                  <a:pt x="10495175" y="4969131"/>
                  <a:pt x="9566450" y="5602839"/>
                  <a:pt x="8620825" y="6374814"/>
                </a:cubicBezTo>
                <a:cubicBezTo>
                  <a:pt x="8448622" y="6515397"/>
                  <a:pt x="8277995" y="6653108"/>
                  <a:pt x="8104177" y="6780599"/>
                </a:cubicBezTo>
                <a:lnTo>
                  <a:pt x="7992421" y="6858000"/>
                </a:lnTo>
                <a:lnTo>
                  <a:pt x="7778919" y="6858000"/>
                </a:lnTo>
                <a:lnTo>
                  <a:pt x="6998753" y="6858000"/>
                </a:lnTo>
                <a:lnTo>
                  <a:pt x="6736007" y="6858000"/>
                </a:lnTo>
                <a:lnTo>
                  <a:pt x="528922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8DBEAE55-3EA1-41D7-A212-5F7D8986C1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98020" y="0"/>
            <a:ext cx="2529723" cy="6858000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CFC5F0E7-644F-4101-BE72-12825CF537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85964" y="0"/>
            <a:ext cx="2536434" cy="6858000"/>
          </a:xfrm>
          <a:custGeom>
            <a:avLst/>
            <a:gdLst>
              <a:gd name="connsiteX0" fmla="*/ 879731 w 2536434"/>
              <a:gd name="connsiteY0" fmla="*/ 0 h 6858000"/>
              <a:gd name="connsiteX1" fmla="*/ 913411 w 2536434"/>
              <a:gd name="connsiteY1" fmla="*/ 0 h 6858000"/>
              <a:gd name="connsiteX2" fmla="*/ 935535 w 2536434"/>
              <a:gd name="connsiteY2" fmla="*/ 14997 h 6858000"/>
              <a:gd name="connsiteX3" fmla="*/ 2536434 w 2536434"/>
              <a:gd name="connsiteY3" fmla="*/ 3621656 h 6858000"/>
              <a:gd name="connsiteX4" fmla="*/ 662084 w 2536434"/>
              <a:gd name="connsiteY4" fmla="*/ 6374814 h 6858000"/>
              <a:gd name="connsiteX5" fmla="*/ 145436 w 2536434"/>
              <a:gd name="connsiteY5" fmla="*/ 6780599 h 6858000"/>
              <a:gd name="connsiteX6" fmla="*/ 33680 w 2536434"/>
              <a:gd name="connsiteY6" fmla="*/ 6858000 h 6858000"/>
              <a:gd name="connsiteX7" fmla="*/ 0 w 2536434"/>
              <a:gd name="connsiteY7" fmla="*/ 6858000 h 6858000"/>
              <a:gd name="connsiteX8" fmla="*/ 111756 w 2536434"/>
              <a:gd name="connsiteY8" fmla="*/ 6780599 h 6858000"/>
              <a:gd name="connsiteX9" fmla="*/ 628404 w 2536434"/>
              <a:gd name="connsiteY9" fmla="*/ 6374814 h 6858000"/>
              <a:gd name="connsiteX10" fmla="*/ 2502754 w 2536434"/>
              <a:gd name="connsiteY10" fmla="*/ 3621656 h 6858000"/>
              <a:gd name="connsiteX11" fmla="*/ 901855 w 2536434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36434" h="6858000">
                <a:moveTo>
                  <a:pt x="879731" y="0"/>
                </a:moveTo>
                <a:lnTo>
                  <a:pt x="913411" y="0"/>
                </a:lnTo>
                <a:lnTo>
                  <a:pt x="935535" y="14997"/>
                </a:lnTo>
                <a:cubicBezTo>
                  <a:pt x="1962698" y="754641"/>
                  <a:pt x="2536434" y="2093192"/>
                  <a:pt x="2536434" y="3621656"/>
                </a:cubicBezTo>
                <a:cubicBezTo>
                  <a:pt x="2536434" y="4969131"/>
                  <a:pt x="1607709" y="5602839"/>
                  <a:pt x="662084" y="6374814"/>
                </a:cubicBezTo>
                <a:cubicBezTo>
                  <a:pt x="489881" y="6515397"/>
                  <a:pt x="319254" y="6653108"/>
                  <a:pt x="145436" y="6780599"/>
                </a:cubicBezTo>
                <a:lnTo>
                  <a:pt x="33680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rgbClr val="FFFFFF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26FB256-1871-ADBE-AA9D-4EEF924674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257" y="261257"/>
            <a:ext cx="11782697" cy="6230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39526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68EEA5C-0D76-7CFA-6832-FE4B142B699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9006" y="339634"/>
            <a:ext cx="11861074" cy="6270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52240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0ABDFB7-B762-3354-2DFB-8758A8EFD19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65882" y="643467"/>
            <a:ext cx="6860235" cy="5571065"/>
          </a:xfrm>
          <a:prstGeom prst="rect">
            <a:avLst/>
          </a:prstGeom>
          <a:ln>
            <a:noFill/>
          </a:ln>
        </p:spPr>
      </p:pic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7603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Widescreen</PresentationFormat>
  <Paragraphs>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Meiryo</vt:lpstr>
      <vt:lpstr>Aptos</vt:lpstr>
      <vt:lpstr>Aptos Display</vt:lpstr>
      <vt:lpstr>Arial</vt:lpstr>
      <vt:lpstr>Office Theme</vt:lpstr>
      <vt:lpstr>Sales Analysis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Anup Ghimire</dc:creator>
  <cp:lastModifiedBy>Anup Ghimire</cp:lastModifiedBy>
  <cp:revision>1</cp:revision>
  <dcterms:created xsi:type="dcterms:W3CDTF">2025-03-08T16:21:05Z</dcterms:created>
  <dcterms:modified xsi:type="dcterms:W3CDTF">2025-03-08T16:45:12Z</dcterms:modified>
</cp:coreProperties>
</file>